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373" r:id="rId3"/>
    <p:sldId id="374" r:id="rId4"/>
    <p:sldId id="436" r:id="rId5"/>
    <p:sldId id="443" r:id="rId6"/>
    <p:sldId id="453" r:id="rId7"/>
    <p:sldId id="455" r:id="rId8"/>
    <p:sldId id="526" r:id="rId9"/>
    <p:sldId id="527" r:id="rId10"/>
    <p:sldId id="528" r:id="rId11"/>
    <p:sldId id="529" r:id="rId12"/>
    <p:sldId id="530" r:id="rId13"/>
    <p:sldId id="531" r:id="rId14"/>
    <p:sldId id="532" r:id="rId15"/>
    <p:sldId id="533" r:id="rId16"/>
    <p:sldId id="534" r:id="rId17"/>
    <p:sldId id="535" r:id="rId18"/>
    <p:sldId id="536" r:id="rId19"/>
    <p:sldId id="537" r:id="rId20"/>
    <p:sldId id="474" r:id="rId21"/>
    <p:sldId id="524" r:id="rId22"/>
    <p:sldId id="525" r:id="rId23"/>
    <p:sldId id="516" r:id="rId24"/>
    <p:sldId id="346" r:id="rId25"/>
    <p:sldId id="297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94" autoAdjust="0"/>
  </p:normalViewPr>
  <p:slideViewPr>
    <p:cSldViewPr>
      <p:cViewPr varScale="1">
        <p:scale>
          <a:sx n="63" d="100"/>
          <a:sy n="63" d="100"/>
        </p:scale>
        <p:origin x="26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A36BE471-22B9-449B-8C50-657E7F47B987}"/>
    <pc:docChg chg="undo custSel addSld delSld modSld">
      <pc:chgData name="Wittman, Barry" userId="bff186cd-6ce8-41ba-8e8c-e85cdef216de" providerId="ADAL" clId="{A36BE471-22B9-449B-8C50-657E7F47B987}" dt="2020-03-22T20:57:26.523" v="1014" actId="20577"/>
      <pc:docMkLst>
        <pc:docMk/>
      </pc:docMkLst>
      <pc:sldChg chg="modSp">
        <pc:chgData name="Wittman, Barry" userId="bff186cd-6ce8-41ba-8e8c-e85cdef216de" providerId="ADAL" clId="{A36BE471-22B9-449B-8C50-657E7F47B987}" dt="2020-03-22T19:35:10.211" v="7" actId="20577"/>
        <pc:sldMkLst>
          <pc:docMk/>
          <pc:sldMk cId="0" sldId="256"/>
        </pc:sldMkLst>
        <pc:spChg chg="mod">
          <ac:chgData name="Wittman, Barry" userId="bff186cd-6ce8-41ba-8e8c-e85cdef216de" providerId="ADAL" clId="{A36BE471-22B9-449B-8C50-657E7F47B987}" dt="2020-03-22T19:35:10.211" v="7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A36BE471-22B9-449B-8C50-657E7F47B987}" dt="2020-03-22T20:57:26.523" v="1014" actId="20577"/>
        <pc:sldMkLst>
          <pc:docMk/>
          <pc:sldMk cId="0" sldId="297"/>
        </pc:sldMkLst>
        <pc:spChg chg="mod">
          <ac:chgData name="Wittman, Barry" userId="bff186cd-6ce8-41ba-8e8c-e85cdef216de" providerId="ADAL" clId="{A36BE471-22B9-449B-8C50-657E7F47B987}" dt="2020-03-22T20:57:26.523" v="1014" actId="20577"/>
          <ac:spMkLst>
            <pc:docMk/>
            <pc:sldMk cId="0" sldId="297"/>
            <ac:spMk id="5" creationId="{00000000-0000-0000-0000-000000000000}"/>
          </ac:spMkLst>
        </pc:spChg>
      </pc:sldChg>
      <pc:sldChg chg="modSp modAnim">
        <pc:chgData name="Wittman, Barry" userId="bff186cd-6ce8-41ba-8e8c-e85cdef216de" providerId="ADAL" clId="{A36BE471-22B9-449B-8C50-657E7F47B987}" dt="2020-03-22T20:57:12.876" v="1000" actId="20577"/>
        <pc:sldMkLst>
          <pc:docMk/>
          <pc:sldMk cId="3413159014" sldId="346"/>
        </pc:sldMkLst>
        <pc:spChg chg="mod">
          <ac:chgData name="Wittman, Barry" userId="bff186cd-6ce8-41ba-8e8c-e85cdef216de" providerId="ADAL" clId="{A36BE471-22B9-449B-8C50-657E7F47B987}" dt="2020-03-22T20:57:12.876" v="1000" actId="20577"/>
          <ac:spMkLst>
            <pc:docMk/>
            <pc:sldMk cId="3413159014" sldId="34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A36BE471-22B9-449B-8C50-657E7F47B987}" dt="2020-03-22T19:35:22.282" v="57" actId="20577"/>
        <pc:sldMkLst>
          <pc:docMk/>
          <pc:sldMk cId="1794506321" sldId="373"/>
        </pc:sldMkLst>
        <pc:spChg chg="mod">
          <ac:chgData name="Wittman, Barry" userId="bff186cd-6ce8-41ba-8e8c-e85cdef216de" providerId="ADAL" clId="{A36BE471-22B9-449B-8C50-657E7F47B987}" dt="2020-03-22T19:35:22.282" v="57" actId="20577"/>
          <ac:spMkLst>
            <pc:docMk/>
            <pc:sldMk cId="1794506321" sldId="373"/>
            <ac:spMk id="3" creationId="{00000000-0000-0000-0000-000000000000}"/>
          </ac:spMkLst>
        </pc:spChg>
      </pc:sldChg>
      <pc:sldChg chg="modSp add">
        <pc:chgData name="Wittman, Barry" userId="bff186cd-6ce8-41ba-8e8c-e85cdef216de" providerId="ADAL" clId="{A36BE471-22B9-449B-8C50-657E7F47B987}" dt="2020-03-22T20:56:50.005" v="980" actId="20577"/>
        <pc:sldMkLst>
          <pc:docMk/>
          <pc:sldMk cId="2595273431" sldId="725"/>
        </pc:sldMkLst>
        <pc:spChg chg="mod">
          <ac:chgData name="Wittman, Barry" userId="bff186cd-6ce8-41ba-8e8c-e85cdef216de" providerId="ADAL" clId="{A36BE471-22B9-449B-8C50-657E7F47B987}" dt="2020-03-22T20:56:50.005" v="980" actId="20577"/>
          <ac:spMkLst>
            <pc:docMk/>
            <pc:sldMk cId="2595273431" sldId="725"/>
            <ac:spMk id="3" creationId="{00000000-0000-0000-0000-000000000000}"/>
          </ac:spMkLst>
        </pc:spChg>
      </pc:sldChg>
    </pc:docChg>
  </pc:docChgLst>
  <pc:docChgLst>
    <pc:chgData name="Barry Wittman" userId="bff186cd-6ce8-41ba-8e8c-e85cdef216de" providerId="ADAL" clId="{E49F8417-7C90-45B5-91C4-55F3B5D6FF2F}"/>
    <pc:docChg chg="modSld">
      <pc:chgData name="Barry Wittman" userId="bff186cd-6ce8-41ba-8e8c-e85cdef216de" providerId="ADAL" clId="{E49F8417-7C90-45B5-91C4-55F3B5D6FF2F}" dt="2020-03-20T16:12:47.554" v="3" actId="20577"/>
      <pc:docMkLst>
        <pc:docMk/>
      </pc:docMkLst>
    </pc:docChg>
  </pc:docChgLst>
  <pc:docChgLst>
    <pc:chgData name="Wittman, Barry" userId="bff186cd-6ce8-41ba-8e8c-e85cdef216de" providerId="ADAL" clId="{B9852547-EC80-45FA-8BB5-3E80BDB3C083}"/>
    <pc:docChg chg="undo custSel addSld delSld modSld sldOrd">
      <pc:chgData name="Wittman, Barry" userId="bff186cd-6ce8-41ba-8e8c-e85cdef216de" providerId="ADAL" clId="{B9852547-EC80-45FA-8BB5-3E80BDB3C083}" dt="2020-03-25T02:06:52.477" v="5133"/>
      <pc:docMkLst>
        <pc:docMk/>
      </pc:docMkLst>
      <pc:sldChg chg="modSp">
        <pc:chgData name="Wittman, Barry" userId="bff186cd-6ce8-41ba-8e8c-e85cdef216de" providerId="ADAL" clId="{B9852547-EC80-45FA-8BB5-3E80BDB3C083}" dt="2020-03-25T01:06:54.702" v="12" actId="20577"/>
        <pc:sldMkLst>
          <pc:docMk/>
          <pc:sldMk cId="0" sldId="256"/>
        </pc:sldMkLst>
        <pc:spChg chg="mod">
          <ac:chgData name="Wittman, Barry" userId="bff186cd-6ce8-41ba-8e8c-e85cdef216de" providerId="ADAL" clId="{B9852547-EC80-45FA-8BB5-3E80BDB3C083}" dt="2020-03-25T01:06:54.702" v="12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B9852547-EC80-45FA-8BB5-3E80BDB3C083}" dt="2020-03-25T01:09:00.024" v="113" actId="20577"/>
        <pc:sldMkLst>
          <pc:docMk/>
          <pc:sldMk cId="0" sldId="297"/>
        </pc:sldMkLst>
        <pc:spChg chg="mod">
          <ac:chgData name="Wittman, Barry" userId="bff186cd-6ce8-41ba-8e8c-e85cdef216de" providerId="ADAL" clId="{B9852547-EC80-45FA-8BB5-3E80BDB3C083}" dt="2020-03-25T01:09:00.024" v="113" actId="20577"/>
          <ac:spMkLst>
            <pc:docMk/>
            <pc:sldMk cId="0" sldId="297"/>
            <ac:spMk id="5" creationId="{00000000-0000-0000-0000-000000000000}"/>
          </ac:spMkLst>
        </pc:spChg>
      </pc:sldChg>
      <pc:sldChg chg="modSp">
        <pc:chgData name="Wittman, Barry" userId="bff186cd-6ce8-41ba-8e8c-e85cdef216de" providerId="ADAL" clId="{B9852547-EC80-45FA-8BB5-3E80BDB3C083}" dt="2020-03-25T01:08:27.783" v="34" actId="20577"/>
        <pc:sldMkLst>
          <pc:docMk/>
          <pc:sldMk cId="3413159014" sldId="346"/>
        </pc:sldMkLst>
        <pc:spChg chg="mod">
          <ac:chgData name="Wittman, Barry" userId="bff186cd-6ce8-41ba-8e8c-e85cdef216de" providerId="ADAL" clId="{B9852547-EC80-45FA-8BB5-3E80BDB3C083}" dt="2020-03-25T01:08:27.783" v="34" actId="20577"/>
          <ac:spMkLst>
            <pc:docMk/>
            <pc:sldMk cId="3413159014" sldId="34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B9852547-EC80-45FA-8BB5-3E80BDB3C083}" dt="2020-03-25T01:10:27.960" v="158" actId="20577"/>
        <pc:sldMkLst>
          <pc:docMk/>
          <pc:sldMk cId="1794506321" sldId="373"/>
        </pc:sldMkLst>
        <pc:spChg chg="mod">
          <ac:chgData name="Wittman, Barry" userId="bff186cd-6ce8-41ba-8e8c-e85cdef216de" providerId="ADAL" clId="{B9852547-EC80-45FA-8BB5-3E80BDB3C083}" dt="2020-03-25T01:10:27.960" v="158" actId="20577"/>
          <ac:spMkLst>
            <pc:docMk/>
            <pc:sldMk cId="1794506321" sldId="373"/>
            <ac:spMk id="3" creationId="{00000000-0000-0000-0000-000000000000}"/>
          </ac:spMkLst>
        </pc:spChg>
      </pc:sldChg>
      <pc:sldChg chg="del">
        <pc:chgData name="Wittman, Barry" userId="bff186cd-6ce8-41ba-8e8c-e85cdef216de" providerId="ADAL" clId="{B9852547-EC80-45FA-8BB5-3E80BDB3C083}" dt="2020-03-25T01:10:40.945" v="168" actId="2696"/>
        <pc:sldMkLst>
          <pc:docMk/>
          <pc:sldMk cId="1025296934" sldId="532"/>
        </pc:sldMkLst>
      </pc:sldChg>
      <pc:sldChg chg="del">
        <pc:chgData name="Wittman, Barry" userId="bff186cd-6ce8-41ba-8e8c-e85cdef216de" providerId="ADAL" clId="{B9852547-EC80-45FA-8BB5-3E80BDB3C083}" dt="2020-03-25T01:10:40.969" v="169" actId="2696"/>
        <pc:sldMkLst>
          <pc:docMk/>
          <pc:sldMk cId="1337129738" sldId="533"/>
        </pc:sldMkLst>
      </pc:sldChg>
      <pc:sldChg chg="del">
        <pc:chgData name="Wittman, Barry" userId="bff186cd-6ce8-41ba-8e8c-e85cdef216de" providerId="ADAL" clId="{B9852547-EC80-45FA-8BB5-3E80BDB3C083}" dt="2020-03-25T01:10:40.992" v="170" actId="2696"/>
        <pc:sldMkLst>
          <pc:docMk/>
          <pc:sldMk cId="3751619716" sldId="534"/>
        </pc:sldMkLst>
      </pc:sldChg>
      <pc:sldChg chg="del">
        <pc:chgData name="Wittman, Barry" userId="bff186cd-6ce8-41ba-8e8c-e85cdef216de" providerId="ADAL" clId="{B9852547-EC80-45FA-8BB5-3E80BDB3C083}" dt="2020-03-25T01:10:41.011" v="171" actId="2696"/>
        <pc:sldMkLst>
          <pc:docMk/>
          <pc:sldMk cId="1806387823" sldId="535"/>
        </pc:sldMkLst>
      </pc:sldChg>
      <pc:sldChg chg="del">
        <pc:chgData name="Wittman, Barry" userId="bff186cd-6ce8-41ba-8e8c-e85cdef216de" providerId="ADAL" clId="{B9852547-EC80-45FA-8BB5-3E80BDB3C083}" dt="2020-03-25T01:10:41.027" v="172" actId="2696"/>
        <pc:sldMkLst>
          <pc:docMk/>
          <pc:sldMk cId="139274297" sldId="536"/>
        </pc:sldMkLst>
      </pc:sldChg>
      <pc:sldChg chg="del">
        <pc:chgData name="Wittman, Barry" userId="bff186cd-6ce8-41ba-8e8c-e85cdef216de" providerId="ADAL" clId="{B9852547-EC80-45FA-8BB5-3E80BDB3C083}" dt="2020-03-25T01:10:41.043" v="173" actId="2696"/>
        <pc:sldMkLst>
          <pc:docMk/>
          <pc:sldMk cId="3273986086" sldId="537"/>
        </pc:sldMkLst>
      </pc:sldChg>
      <pc:sldChg chg="del">
        <pc:chgData name="Wittman, Barry" userId="bff186cd-6ce8-41ba-8e8c-e85cdef216de" providerId="ADAL" clId="{B9852547-EC80-45FA-8BB5-3E80BDB3C083}" dt="2020-03-25T01:10:41.055" v="174" actId="2696"/>
        <pc:sldMkLst>
          <pc:docMk/>
          <pc:sldMk cId="2929006796" sldId="540"/>
        </pc:sldMkLst>
      </pc:sldChg>
      <pc:sldChg chg="del">
        <pc:chgData name="Wittman, Barry" userId="bff186cd-6ce8-41ba-8e8c-e85cdef216de" providerId="ADAL" clId="{B9852547-EC80-45FA-8BB5-3E80BDB3C083}" dt="2020-03-25T01:10:41.099" v="177" actId="2696"/>
        <pc:sldMkLst>
          <pc:docMk/>
          <pc:sldMk cId="2213986675" sldId="543"/>
        </pc:sldMkLst>
      </pc:sldChg>
      <pc:sldChg chg="modSp">
        <pc:chgData name="Wittman, Barry" userId="bff186cd-6ce8-41ba-8e8c-e85cdef216de" providerId="ADAL" clId="{B9852547-EC80-45FA-8BB5-3E80BDB3C083}" dt="2020-03-25T01:10:17.643" v="134" actId="20577"/>
        <pc:sldMkLst>
          <pc:docMk/>
          <pc:sldMk cId="1930559557" sldId="613"/>
        </pc:sldMkLst>
        <pc:spChg chg="mod">
          <ac:chgData name="Wittman, Barry" userId="bff186cd-6ce8-41ba-8e8c-e85cdef216de" providerId="ADAL" clId="{B9852547-EC80-45FA-8BB5-3E80BDB3C083}" dt="2020-03-25T01:10:17.643" v="134" actId="20577"/>
          <ac:spMkLst>
            <pc:docMk/>
            <pc:sldMk cId="1930559557" sldId="613"/>
            <ac:spMk id="4" creationId="{00000000-0000-0000-0000-000000000000}"/>
          </ac:spMkLst>
        </pc:spChg>
      </pc:sldChg>
      <pc:sldChg chg="del">
        <pc:chgData name="Wittman, Barry" userId="bff186cd-6ce8-41ba-8e8c-e85cdef216de" providerId="ADAL" clId="{B9852547-EC80-45FA-8BB5-3E80BDB3C083}" dt="2020-03-25T01:10:40.796" v="159" actId="2696"/>
        <pc:sldMkLst>
          <pc:docMk/>
          <pc:sldMk cId="1415437608" sldId="614"/>
        </pc:sldMkLst>
      </pc:sldChg>
      <pc:sldChg chg="del">
        <pc:chgData name="Wittman, Barry" userId="bff186cd-6ce8-41ba-8e8c-e85cdef216de" providerId="ADAL" clId="{B9852547-EC80-45FA-8BB5-3E80BDB3C083}" dt="2020-03-25T01:10:40.814" v="160" actId="2696"/>
        <pc:sldMkLst>
          <pc:docMk/>
          <pc:sldMk cId="1631248626" sldId="615"/>
        </pc:sldMkLst>
      </pc:sldChg>
      <pc:sldChg chg="del">
        <pc:chgData name="Wittman, Barry" userId="bff186cd-6ce8-41ba-8e8c-e85cdef216de" providerId="ADAL" clId="{B9852547-EC80-45FA-8BB5-3E80BDB3C083}" dt="2020-03-25T01:10:40.840" v="161" actId="2696"/>
        <pc:sldMkLst>
          <pc:docMk/>
          <pc:sldMk cId="2675031245" sldId="617"/>
        </pc:sldMkLst>
      </pc:sldChg>
      <pc:sldChg chg="del">
        <pc:chgData name="Wittman, Barry" userId="bff186cd-6ce8-41ba-8e8c-e85cdef216de" providerId="ADAL" clId="{B9852547-EC80-45FA-8BB5-3E80BDB3C083}" dt="2020-03-25T01:10:40.863" v="162" actId="2696"/>
        <pc:sldMkLst>
          <pc:docMk/>
          <pc:sldMk cId="2923792617" sldId="620"/>
        </pc:sldMkLst>
      </pc:sldChg>
      <pc:sldChg chg="del">
        <pc:chgData name="Wittman, Barry" userId="bff186cd-6ce8-41ba-8e8c-e85cdef216de" providerId="ADAL" clId="{B9852547-EC80-45FA-8BB5-3E80BDB3C083}" dt="2020-03-25T01:10:40.896" v="164" actId="2696"/>
        <pc:sldMkLst>
          <pc:docMk/>
          <pc:sldMk cId="2722568133" sldId="622"/>
        </pc:sldMkLst>
      </pc:sldChg>
      <pc:sldChg chg="del">
        <pc:chgData name="Wittman, Barry" userId="bff186cd-6ce8-41ba-8e8c-e85cdef216de" providerId="ADAL" clId="{B9852547-EC80-45FA-8BB5-3E80BDB3C083}" dt="2020-03-25T01:10:40.912" v="165" actId="2696"/>
        <pc:sldMkLst>
          <pc:docMk/>
          <pc:sldMk cId="4211307364" sldId="623"/>
        </pc:sldMkLst>
      </pc:sldChg>
      <pc:sldChg chg="del">
        <pc:chgData name="Wittman, Barry" userId="bff186cd-6ce8-41ba-8e8c-e85cdef216de" providerId="ADAL" clId="{B9852547-EC80-45FA-8BB5-3E80BDB3C083}" dt="2020-03-25T01:10:40.924" v="166" actId="2696"/>
        <pc:sldMkLst>
          <pc:docMk/>
          <pc:sldMk cId="1080625466" sldId="624"/>
        </pc:sldMkLst>
      </pc:sldChg>
      <pc:sldChg chg="del">
        <pc:chgData name="Wittman, Barry" userId="bff186cd-6ce8-41ba-8e8c-e85cdef216de" providerId="ADAL" clId="{B9852547-EC80-45FA-8BB5-3E80BDB3C083}" dt="2020-03-25T01:10:40.880" v="163" actId="2696"/>
        <pc:sldMkLst>
          <pc:docMk/>
          <pc:sldMk cId="1676703351" sldId="625"/>
        </pc:sldMkLst>
      </pc:sldChg>
      <pc:sldChg chg="del">
        <pc:chgData name="Wittman, Barry" userId="bff186cd-6ce8-41ba-8e8c-e85cdef216de" providerId="ADAL" clId="{B9852547-EC80-45FA-8BB5-3E80BDB3C083}" dt="2020-03-25T01:10:41.120" v="178" actId="2696"/>
        <pc:sldMkLst>
          <pc:docMk/>
          <pc:sldMk cId="2434476492" sldId="712"/>
        </pc:sldMkLst>
      </pc:sldChg>
      <pc:sldChg chg="del">
        <pc:chgData name="Wittman, Barry" userId="bff186cd-6ce8-41ba-8e8c-e85cdef216de" providerId="ADAL" clId="{B9852547-EC80-45FA-8BB5-3E80BDB3C083}" dt="2020-03-25T01:10:41.149" v="179" actId="2696"/>
        <pc:sldMkLst>
          <pc:docMk/>
          <pc:sldMk cId="770306863" sldId="713"/>
        </pc:sldMkLst>
      </pc:sldChg>
      <pc:sldChg chg="del">
        <pc:chgData name="Wittman, Barry" userId="bff186cd-6ce8-41ba-8e8c-e85cdef216de" providerId="ADAL" clId="{B9852547-EC80-45FA-8BB5-3E80BDB3C083}" dt="2020-03-25T01:10:41.241" v="180" actId="2696"/>
        <pc:sldMkLst>
          <pc:docMk/>
          <pc:sldMk cId="3391307975" sldId="714"/>
        </pc:sldMkLst>
      </pc:sldChg>
      <pc:sldChg chg="del">
        <pc:chgData name="Wittman, Barry" userId="bff186cd-6ce8-41ba-8e8c-e85cdef216de" providerId="ADAL" clId="{B9852547-EC80-45FA-8BB5-3E80BDB3C083}" dt="2020-03-25T01:10:41.256" v="181" actId="2696"/>
        <pc:sldMkLst>
          <pc:docMk/>
          <pc:sldMk cId="2144546999" sldId="715"/>
        </pc:sldMkLst>
      </pc:sldChg>
      <pc:sldChg chg="del">
        <pc:chgData name="Wittman, Barry" userId="bff186cd-6ce8-41ba-8e8c-e85cdef216de" providerId="ADAL" clId="{B9852547-EC80-45FA-8BB5-3E80BDB3C083}" dt="2020-03-25T01:10:41.269" v="182" actId="2696"/>
        <pc:sldMkLst>
          <pc:docMk/>
          <pc:sldMk cId="2489736527" sldId="716"/>
        </pc:sldMkLst>
      </pc:sldChg>
      <pc:sldChg chg="del">
        <pc:chgData name="Wittman, Barry" userId="bff186cd-6ce8-41ba-8e8c-e85cdef216de" providerId="ADAL" clId="{B9852547-EC80-45FA-8BB5-3E80BDB3C083}" dt="2020-03-25T01:10:41.281" v="183" actId="2696"/>
        <pc:sldMkLst>
          <pc:docMk/>
          <pc:sldMk cId="1694651347" sldId="717"/>
        </pc:sldMkLst>
      </pc:sldChg>
      <pc:sldChg chg="del">
        <pc:chgData name="Wittman, Barry" userId="bff186cd-6ce8-41ba-8e8c-e85cdef216de" providerId="ADAL" clId="{B9852547-EC80-45FA-8BB5-3E80BDB3C083}" dt="2020-03-25T01:10:41.297" v="184" actId="2696"/>
        <pc:sldMkLst>
          <pc:docMk/>
          <pc:sldMk cId="2663370160" sldId="718"/>
        </pc:sldMkLst>
      </pc:sldChg>
      <pc:sldChg chg="del">
        <pc:chgData name="Wittman, Barry" userId="bff186cd-6ce8-41ba-8e8c-e85cdef216de" providerId="ADAL" clId="{B9852547-EC80-45FA-8BB5-3E80BDB3C083}" dt="2020-03-25T01:10:41.313" v="185" actId="2696"/>
        <pc:sldMkLst>
          <pc:docMk/>
          <pc:sldMk cId="1606929235" sldId="719"/>
        </pc:sldMkLst>
      </pc:sldChg>
      <pc:sldChg chg="del">
        <pc:chgData name="Wittman, Barry" userId="bff186cd-6ce8-41ba-8e8c-e85cdef216de" providerId="ADAL" clId="{B9852547-EC80-45FA-8BB5-3E80BDB3C083}" dt="2020-03-25T01:10:41.329" v="186" actId="2696"/>
        <pc:sldMkLst>
          <pc:docMk/>
          <pc:sldMk cId="3900392801" sldId="720"/>
        </pc:sldMkLst>
      </pc:sldChg>
      <pc:sldChg chg="del">
        <pc:chgData name="Wittman, Barry" userId="bff186cd-6ce8-41ba-8e8c-e85cdef216de" providerId="ADAL" clId="{B9852547-EC80-45FA-8BB5-3E80BDB3C083}" dt="2020-03-25T01:10:41.344" v="187" actId="2696"/>
        <pc:sldMkLst>
          <pc:docMk/>
          <pc:sldMk cId="3421214807" sldId="721"/>
        </pc:sldMkLst>
      </pc:sldChg>
      <pc:sldChg chg="del">
        <pc:chgData name="Wittman, Barry" userId="bff186cd-6ce8-41ba-8e8c-e85cdef216de" providerId="ADAL" clId="{B9852547-EC80-45FA-8BB5-3E80BDB3C083}" dt="2020-03-25T01:10:41.375" v="188" actId="2696"/>
        <pc:sldMkLst>
          <pc:docMk/>
          <pc:sldMk cId="1725281357" sldId="722"/>
        </pc:sldMkLst>
      </pc:sldChg>
      <pc:sldChg chg="del">
        <pc:chgData name="Wittman, Barry" userId="bff186cd-6ce8-41ba-8e8c-e85cdef216de" providerId="ADAL" clId="{B9852547-EC80-45FA-8BB5-3E80BDB3C083}" dt="2020-03-25T01:10:41.412" v="189" actId="2696"/>
        <pc:sldMkLst>
          <pc:docMk/>
          <pc:sldMk cId="1969254101" sldId="723"/>
        </pc:sldMkLst>
      </pc:sldChg>
      <pc:sldChg chg="del">
        <pc:chgData name="Wittman, Barry" userId="bff186cd-6ce8-41ba-8e8c-e85cdef216de" providerId="ADAL" clId="{B9852547-EC80-45FA-8BB5-3E80BDB3C083}" dt="2020-03-25T01:10:41.461" v="191" actId="2696"/>
        <pc:sldMkLst>
          <pc:docMk/>
          <pc:sldMk cId="2479070334" sldId="724"/>
        </pc:sldMkLst>
      </pc:sldChg>
      <pc:sldChg chg="ord">
        <pc:chgData name="Wittman, Barry" userId="bff186cd-6ce8-41ba-8e8c-e85cdef216de" providerId="ADAL" clId="{B9852547-EC80-45FA-8BB5-3E80BDB3C083}" dt="2020-03-25T01:10:09.644" v="114"/>
        <pc:sldMkLst>
          <pc:docMk/>
          <pc:sldMk cId="2595273431" sldId="725"/>
        </pc:sldMkLst>
      </pc:sldChg>
      <pc:sldChg chg="del">
        <pc:chgData name="Wittman, Barry" userId="bff186cd-6ce8-41ba-8e8c-e85cdef216de" providerId="ADAL" clId="{B9852547-EC80-45FA-8BB5-3E80BDB3C083}" dt="2020-03-25T01:10:41.471" v="192" actId="2696"/>
        <pc:sldMkLst>
          <pc:docMk/>
          <pc:sldMk cId="3022296448" sldId="726"/>
        </pc:sldMkLst>
      </pc:sldChg>
      <pc:sldChg chg="del">
        <pc:chgData name="Wittman, Barry" userId="bff186cd-6ce8-41ba-8e8c-e85cdef216de" providerId="ADAL" clId="{B9852547-EC80-45FA-8BB5-3E80BDB3C083}" dt="2020-03-25T01:10:41.441" v="190" actId="2696"/>
        <pc:sldMkLst>
          <pc:docMk/>
          <pc:sldMk cId="2417742516" sldId="727"/>
        </pc:sldMkLst>
      </pc:sldChg>
      <pc:sldChg chg="modSp add">
        <pc:chgData name="Wittman, Barry" userId="bff186cd-6ce8-41ba-8e8c-e85cdef216de" providerId="ADAL" clId="{B9852547-EC80-45FA-8BB5-3E80BDB3C083}" dt="2020-03-25T01:11:37.788" v="194" actId="27636"/>
        <pc:sldMkLst>
          <pc:docMk/>
          <pc:sldMk cId="2267296482" sldId="733"/>
        </pc:sldMkLst>
        <pc:spChg chg="mod">
          <ac:chgData name="Wittman, Barry" userId="bff186cd-6ce8-41ba-8e8c-e85cdef216de" providerId="ADAL" clId="{B9852547-EC80-45FA-8BB5-3E80BDB3C083}" dt="2020-03-25T01:11:37.788" v="194" actId="27636"/>
          <ac:spMkLst>
            <pc:docMk/>
            <pc:sldMk cId="2267296482" sldId="733"/>
            <ac:spMk id="3" creationId="{00000000-0000-0000-0000-000000000000}"/>
          </ac:spMkLst>
        </pc:spChg>
      </pc:sldChg>
      <pc:sldChg chg="addSp modSp add modAnim">
        <pc:chgData name="Wittman, Barry" userId="bff186cd-6ce8-41ba-8e8c-e85cdef216de" providerId="ADAL" clId="{B9852547-EC80-45FA-8BB5-3E80BDB3C083}" dt="2020-03-25T01:48:32.376" v="3085" actId="403"/>
        <pc:sldMkLst>
          <pc:docMk/>
          <pc:sldMk cId="1095429772" sldId="734"/>
        </pc:sldMkLst>
        <pc:spChg chg="mod">
          <ac:chgData name="Wittman, Barry" userId="bff186cd-6ce8-41ba-8e8c-e85cdef216de" providerId="ADAL" clId="{B9852547-EC80-45FA-8BB5-3E80BDB3C083}" dt="2020-03-25T01:12:36.803" v="227" actId="20577"/>
          <ac:spMkLst>
            <pc:docMk/>
            <pc:sldMk cId="1095429772" sldId="734"/>
            <ac:spMk id="2" creationId="{B26916CF-C7CC-4BC2-9CDF-542094DACCF7}"/>
          </ac:spMkLst>
        </pc:spChg>
        <pc:spChg chg="mod">
          <ac:chgData name="Wittman, Barry" userId="bff186cd-6ce8-41ba-8e8c-e85cdef216de" providerId="ADAL" clId="{B9852547-EC80-45FA-8BB5-3E80BDB3C083}" dt="2020-03-25T01:17:05.218" v="689" actId="108"/>
          <ac:spMkLst>
            <pc:docMk/>
            <pc:sldMk cId="1095429772" sldId="734"/>
            <ac:spMk id="3" creationId="{77DF5AF8-8B3F-421B-B732-7BAF81D840FF}"/>
          </ac:spMkLst>
        </pc:spChg>
        <pc:spChg chg="add mod">
          <ac:chgData name="Wittman, Barry" userId="bff186cd-6ce8-41ba-8e8c-e85cdef216de" providerId="ADAL" clId="{B9852547-EC80-45FA-8BB5-3E80BDB3C083}" dt="2020-03-25T01:48:32.376" v="3085" actId="403"/>
          <ac:spMkLst>
            <pc:docMk/>
            <pc:sldMk cId="1095429772" sldId="734"/>
            <ac:spMk id="4" creationId="{0C3BEC80-9561-4119-B556-A2F7BF90A675}"/>
          </ac:spMkLst>
        </pc:spChg>
        <pc:spChg chg="add mod">
          <ac:chgData name="Wittman, Barry" userId="bff186cd-6ce8-41ba-8e8c-e85cdef216de" providerId="ADAL" clId="{B9852547-EC80-45FA-8BB5-3E80BDB3C083}" dt="2020-03-25T01:16:44.207" v="681" actId="1035"/>
          <ac:spMkLst>
            <pc:docMk/>
            <pc:sldMk cId="1095429772" sldId="734"/>
            <ac:spMk id="5" creationId="{0D88C6F5-8664-4DC4-9C98-0E75AF763AE8}"/>
          </ac:spMkLst>
        </pc:spChg>
      </pc:sldChg>
      <pc:sldChg chg="addSp delSp modSp add modAnim">
        <pc:chgData name="Wittman, Barry" userId="bff186cd-6ce8-41ba-8e8c-e85cdef216de" providerId="ADAL" clId="{B9852547-EC80-45FA-8BB5-3E80BDB3C083}" dt="2020-03-25T01:31:11.172" v="1079"/>
        <pc:sldMkLst>
          <pc:docMk/>
          <pc:sldMk cId="3209449690" sldId="735"/>
        </pc:sldMkLst>
        <pc:spChg chg="mod">
          <ac:chgData name="Wittman, Barry" userId="bff186cd-6ce8-41ba-8e8c-e85cdef216de" providerId="ADAL" clId="{B9852547-EC80-45FA-8BB5-3E80BDB3C083}" dt="2020-03-25T01:23:15.921" v="963" actId="20577"/>
          <ac:spMkLst>
            <pc:docMk/>
            <pc:sldMk cId="3209449690" sldId="735"/>
            <ac:spMk id="2" creationId="{E87819BB-EB42-49F6-A004-742D440802C5}"/>
          </ac:spMkLst>
        </pc:spChg>
        <pc:spChg chg="del">
          <ac:chgData name="Wittman, Barry" userId="bff186cd-6ce8-41ba-8e8c-e85cdef216de" providerId="ADAL" clId="{B9852547-EC80-45FA-8BB5-3E80BDB3C083}" dt="2020-03-25T01:19:22.162" v="696" actId="931"/>
          <ac:spMkLst>
            <pc:docMk/>
            <pc:sldMk cId="3209449690" sldId="735"/>
            <ac:spMk id="3" creationId="{A2D46DD4-C237-492E-9400-5429176872B6}"/>
          </ac:spMkLst>
        </pc:spChg>
        <pc:spChg chg="add del mod">
          <ac:chgData name="Wittman, Barry" userId="bff186cd-6ce8-41ba-8e8c-e85cdef216de" providerId="ADAL" clId="{B9852547-EC80-45FA-8BB5-3E80BDB3C083}" dt="2020-03-25T01:20:17.337" v="704" actId="478"/>
          <ac:spMkLst>
            <pc:docMk/>
            <pc:sldMk cId="3209449690" sldId="735"/>
            <ac:spMk id="6" creationId="{49457137-1185-44D8-B554-0CD86CE114E1}"/>
          </ac:spMkLst>
        </pc:spChg>
        <pc:spChg chg="add mod ord">
          <ac:chgData name="Wittman, Barry" userId="bff186cd-6ce8-41ba-8e8c-e85cdef216de" providerId="ADAL" clId="{B9852547-EC80-45FA-8BB5-3E80BDB3C083}" dt="2020-03-25T01:30:29.564" v="1076" actId="2711"/>
          <ac:spMkLst>
            <pc:docMk/>
            <pc:sldMk cId="3209449690" sldId="735"/>
            <ac:spMk id="14" creationId="{ABC02424-C5D2-4A58-AD98-CDFED13F3C61}"/>
          </ac:spMkLst>
        </pc:spChg>
        <pc:spChg chg="add mod">
          <ac:chgData name="Wittman, Barry" userId="bff186cd-6ce8-41ba-8e8c-e85cdef216de" providerId="ADAL" clId="{B9852547-EC80-45FA-8BB5-3E80BDB3C083}" dt="2020-03-25T01:30:08.120" v="1072" actId="14100"/>
          <ac:spMkLst>
            <pc:docMk/>
            <pc:sldMk cId="3209449690" sldId="735"/>
            <ac:spMk id="17" creationId="{8888EB1D-4E76-4D77-8D98-6B3ED149AF53}"/>
          </ac:spMkLst>
        </pc:spChg>
        <pc:spChg chg="add mod">
          <ac:chgData name="Wittman, Barry" userId="bff186cd-6ce8-41ba-8e8c-e85cdef216de" providerId="ADAL" clId="{B9852547-EC80-45FA-8BB5-3E80BDB3C083}" dt="2020-03-25T01:29:02.079" v="1019" actId="1076"/>
          <ac:spMkLst>
            <pc:docMk/>
            <pc:sldMk cId="3209449690" sldId="735"/>
            <ac:spMk id="18" creationId="{C5496496-739A-4A26-AA67-84A25B692BA2}"/>
          </ac:spMkLst>
        </pc:spChg>
        <pc:spChg chg="add mod">
          <ac:chgData name="Wittman, Barry" userId="bff186cd-6ce8-41ba-8e8c-e85cdef216de" providerId="ADAL" clId="{B9852547-EC80-45FA-8BB5-3E80BDB3C083}" dt="2020-03-25T01:29:10.145" v="1027" actId="20577"/>
          <ac:spMkLst>
            <pc:docMk/>
            <pc:sldMk cId="3209449690" sldId="735"/>
            <ac:spMk id="19" creationId="{C0AE1830-F9D5-4140-9CEE-D5E5738B7347}"/>
          </ac:spMkLst>
        </pc:spChg>
        <pc:spChg chg="add mod">
          <ac:chgData name="Wittman, Barry" userId="bff186cd-6ce8-41ba-8e8c-e85cdef216de" providerId="ADAL" clId="{B9852547-EC80-45FA-8BB5-3E80BDB3C083}" dt="2020-03-25T01:30:12.983" v="1073" actId="1076"/>
          <ac:spMkLst>
            <pc:docMk/>
            <pc:sldMk cId="3209449690" sldId="735"/>
            <ac:spMk id="20" creationId="{348E1F9E-1C41-41EA-8B1A-7B30C2396A2A}"/>
          </ac:spMkLst>
        </pc:spChg>
        <pc:picChg chg="add del mod">
          <ac:chgData name="Wittman, Barry" userId="bff186cd-6ce8-41ba-8e8c-e85cdef216de" providerId="ADAL" clId="{B9852547-EC80-45FA-8BB5-3E80BDB3C083}" dt="2020-03-25T01:21:56.358" v="714" actId="478"/>
          <ac:picMkLst>
            <pc:docMk/>
            <pc:sldMk cId="3209449690" sldId="735"/>
            <ac:picMk id="5" creationId="{C83BE08D-8500-478C-BE29-593F7C890DCA}"/>
          </ac:picMkLst>
        </pc:picChg>
        <pc:picChg chg="add del mod">
          <ac:chgData name="Wittman, Barry" userId="bff186cd-6ce8-41ba-8e8c-e85cdef216de" providerId="ADAL" clId="{B9852547-EC80-45FA-8BB5-3E80BDB3C083}" dt="2020-03-25T01:21:59.714" v="715" actId="478"/>
          <ac:picMkLst>
            <pc:docMk/>
            <pc:sldMk cId="3209449690" sldId="735"/>
            <ac:picMk id="8" creationId="{63A16F36-C3B8-4BB5-AFA2-B02EECB26074}"/>
          </ac:picMkLst>
        </pc:picChg>
        <pc:picChg chg="add mod">
          <ac:chgData name="Wittman, Barry" userId="bff186cd-6ce8-41ba-8e8c-e85cdef216de" providerId="ADAL" clId="{B9852547-EC80-45FA-8BB5-3E80BDB3C083}" dt="2020-03-25T01:26:18.153" v="994" actId="1076"/>
          <ac:picMkLst>
            <pc:docMk/>
            <pc:sldMk cId="3209449690" sldId="735"/>
            <ac:picMk id="10" creationId="{97D20CF5-B5EE-4F9A-B99F-2FE9E7CC4B40}"/>
          </ac:picMkLst>
        </pc:picChg>
        <pc:picChg chg="add mod">
          <ac:chgData name="Wittman, Barry" userId="bff186cd-6ce8-41ba-8e8c-e85cdef216de" providerId="ADAL" clId="{B9852547-EC80-45FA-8BB5-3E80BDB3C083}" dt="2020-03-25T01:26:14.048" v="992" actId="1036"/>
          <ac:picMkLst>
            <pc:docMk/>
            <pc:sldMk cId="3209449690" sldId="735"/>
            <ac:picMk id="12" creationId="{9532BC56-D6F4-40D2-916A-2360152D85F0}"/>
          </ac:picMkLst>
        </pc:picChg>
        <pc:picChg chg="add mod ord">
          <ac:chgData name="Wittman, Barry" userId="bff186cd-6ce8-41ba-8e8c-e85cdef216de" providerId="ADAL" clId="{B9852547-EC80-45FA-8BB5-3E80BDB3C083}" dt="2020-03-25T01:26:14.048" v="992" actId="1036"/>
          <ac:picMkLst>
            <pc:docMk/>
            <pc:sldMk cId="3209449690" sldId="735"/>
            <ac:picMk id="16" creationId="{D925BCBD-A9D6-422E-AC58-225FF7FD8F40}"/>
          </ac:picMkLst>
        </pc:picChg>
      </pc:sldChg>
      <pc:sldChg chg="addSp modSp add modAnim">
        <pc:chgData name="Wittman, Barry" userId="bff186cd-6ce8-41ba-8e8c-e85cdef216de" providerId="ADAL" clId="{B9852547-EC80-45FA-8BB5-3E80BDB3C083}" dt="2020-03-25T01:49:20.158" v="3184"/>
        <pc:sldMkLst>
          <pc:docMk/>
          <pc:sldMk cId="1821423254" sldId="736"/>
        </pc:sldMkLst>
        <pc:spChg chg="mod">
          <ac:chgData name="Wittman, Barry" userId="bff186cd-6ce8-41ba-8e8c-e85cdef216de" providerId="ADAL" clId="{B9852547-EC80-45FA-8BB5-3E80BDB3C083}" dt="2020-03-25T01:31:37.977" v="1112" actId="20577"/>
          <ac:spMkLst>
            <pc:docMk/>
            <pc:sldMk cId="1821423254" sldId="736"/>
            <ac:spMk id="2" creationId="{4002654C-94B7-47A8-8952-078B2DF1FAD3}"/>
          </ac:spMkLst>
        </pc:spChg>
        <pc:spChg chg="mod">
          <ac:chgData name="Wittman, Barry" userId="bff186cd-6ce8-41ba-8e8c-e85cdef216de" providerId="ADAL" clId="{B9852547-EC80-45FA-8BB5-3E80BDB3C083}" dt="2020-03-25T01:49:07.062" v="3181" actId="20577"/>
          <ac:spMkLst>
            <pc:docMk/>
            <pc:sldMk cId="1821423254" sldId="736"/>
            <ac:spMk id="3" creationId="{351B0E31-8865-49B5-8B87-E0BE44F7E564}"/>
          </ac:spMkLst>
        </pc:spChg>
        <pc:spChg chg="add mod">
          <ac:chgData name="Wittman, Barry" userId="bff186cd-6ce8-41ba-8e8c-e85cdef216de" providerId="ADAL" clId="{B9852547-EC80-45FA-8BB5-3E80BDB3C083}" dt="2020-03-25T01:48:43.664" v="3086" actId="20577"/>
          <ac:spMkLst>
            <pc:docMk/>
            <pc:sldMk cId="1821423254" sldId="736"/>
            <ac:spMk id="4" creationId="{F1DDED20-E165-46D0-8F64-45B07B7844C3}"/>
          </ac:spMkLst>
        </pc:spChg>
      </pc:sldChg>
      <pc:sldChg chg="modSp add modAnim">
        <pc:chgData name="Wittman, Barry" userId="bff186cd-6ce8-41ba-8e8c-e85cdef216de" providerId="ADAL" clId="{B9852547-EC80-45FA-8BB5-3E80BDB3C083}" dt="2020-03-25T01:39:08.089" v="2229" actId="2711"/>
        <pc:sldMkLst>
          <pc:docMk/>
          <pc:sldMk cId="3066325359" sldId="737"/>
        </pc:sldMkLst>
        <pc:spChg chg="mod">
          <ac:chgData name="Wittman, Barry" userId="bff186cd-6ce8-41ba-8e8c-e85cdef216de" providerId="ADAL" clId="{B9852547-EC80-45FA-8BB5-3E80BDB3C083}" dt="2020-03-25T01:35:27.414" v="1577" actId="20577"/>
          <ac:spMkLst>
            <pc:docMk/>
            <pc:sldMk cId="3066325359" sldId="737"/>
            <ac:spMk id="2" creationId="{32429055-2CC5-4C83-A1BA-2160201F80D1}"/>
          </ac:spMkLst>
        </pc:spChg>
        <pc:spChg chg="mod">
          <ac:chgData name="Wittman, Barry" userId="bff186cd-6ce8-41ba-8e8c-e85cdef216de" providerId="ADAL" clId="{B9852547-EC80-45FA-8BB5-3E80BDB3C083}" dt="2020-03-25T01:39:08.089" v="2229" actId="2711"/>
          <ac:spMkLst>
            <pc:docMk/>
            <pc:sldMk cId="3066325359" sldId="737"/>
            <ac:spMk id="3" creationId="{59FFB937-2B38-48FE-B19A-EDE7800E2A7D}"/>
          </ac:spMkLst>
        </pc:spChg>
      </pc:sldChg>
      <pc:sldChg chg="modSp add ord modAnim">
        <pc:chgData name="Wittman, Barry" userId="bff186cd-6ce8-41ba-8e8c-e85cdef216de" providerId="ADAL" clId="{B9852547-EC80-45FA-8BB5-3E80BDB3C083}" dt="2020-03-25T01:35:21.372" v="1561"/>
        <pc:sldMkLst>
          <pc:docMk/>
          <pc:sldMk cId="500237577" sldId="738"/>
        </pc:sldMkLst>
        <pc:spChg chg="mod">
          <ac:chgData name="Wittman, Barry" userId="bff186cd-6ce8-41ba-8e8c-e85cdef216de" providerId="ADAL" clId="{B9852547-EC80-45FA-8BB5-3E80BDB3C083}" dt="2020-03-25T01:31:56.337" v="1146" actId="20577"/>
          <ac:spMkLst>
            <pc:docMk/>
            <pc:sldMk cId="500237577" sldId="738"/>
            <ac:spMk id="2" creationId="{7FC7485A-6F52-4E7B-9C59-56BBB738D8A0}"/>
          </ac:spMkLst>
        </pc:spChg>
        <pc:spChg chg="mod">
          <ac:chgData name="Wittman, Barry" userId="bff186cd-6ce8-41ba-8e8c-e85cdef216de" providerId="ADAL" clId="{B9852547-EC80-45FA-8BB5-3E80BDB3C083}" dt="2020-03-25T01:35:11.852" v="1559" actId="20577"/>
          <ac:spMkLst>
            <pc:docMk/>
            <pc:sldMk cId="500237577" sldId="738"/>
            <ac:spMk id="3" creationId="{4752CAAD-D58F-45CF-A6F3-B4B5A9A01024}"/>
          </ac:spMkLst>
        </pc:spChg>
      </pc:sldChg>
      <pc:sldChg chg="modSp add">
        <pc:chgData name="Wittman, Barry" userId="bff186cd-6ce8-41ba-8e8c-e85cdef216de" providerId="ADAL" clId="{B9852547-EC80-45FA-8BB5-3E80BDB3C083}" dt="2020-03-25T01:39:17.606" v="2234" actId="20577"/>
        <pc:sldMkLst>
          <pc:docMk/>
          <pc:sldMk cId="430868910" sldId="739"/>
        </pc:sldMkLst>
        <pc:spChg chg="mod">
          <ac:chgData name="Wittman, Barry" userId="bff186cd-6ce8-41ba-8e8c-e85cdef216de" providerId="ADAL" clId="{B9852547-EC80-45FA-8BB5-3E80BDB3C083}" dt="2020-03-25T01:39:17.606" v="2234" actId="20577"/>
          <ac:spMkLst>
            <pc:docMk/>
            <pc:sldMk cId="430868910" sldId="739"/>
            <ac:spMk id="3" creationId="{00000000-0000-0000-0000-000000000000}"/>
          </ac:spMkLst>
        </pc:spChg>
      </pc:sldChg>
      <pc:sldChg chg="modSp add modAnim">
        <pc:chgData name="Wittman, Barry" userId="bff186cd-6ce8-41ba-8e8c-e85cdef216de" providerId="ADAL" clId="{B9852547-EC80-45FA-8BB5-3E80BDB3C083}" dt="2020-03-25T01:51:10.372" v="3596"/>
        <pc:sldMkLst>
          <pc:docMk/>
          <pc:sldMk cId="1461427349" sldId="740"/>
        </pc:sldMkLst>
        <pc:spChg chg="mod">
          <ac:chgData name="Wittman, Barry" userId="bff186cd-6ce8-41ba-8e8c-e85cdef216de" providerId="ADAL" clId="{B9852547-EC80-45FA-8BB5-3E80BDB3C083}" dt="2020-03-25T01:40:12.759" v="2272" actId="20577"/>
          <ac:spMkLst>
            <pc:docMk/>
            <pc:sldMk cId="1461427349" sldId="740"/>
            <ac:spMk id="2" creationId="{7B014203-76F2-4A9B-8E59-DDA23A88818D}"/>
          </ac:spMkLst>
        </pc:spChg>
        <pc:spChg chg="mod">
          <ac:chgData name="Wittman, Barry" userId="bff186cd-6ce8-41ba-8e8c-e85cdef216de" providerId="ADAL" clId="{B9852547-EC80-45FA-8BB5-3E80BDB3C083}" dt="2020-03-25T01:51:04.860" v="3594" actId="20577"/>
          <ac:spMkLst>
            <pc:docMk/>
            <pc:sldMk cId="1461427349" sldId="740"/>
            <ac:spMk id="3" creationId="{D15CFAE5-02DE-4BF7-B3BE-A4A6A0E47823}"/>
          </ac:spMkLst>
        </pc:spChg>
      </pc:sldChg>
      <pc:sldChg chg="addSp modSp add modAnim">
        <pc:chgData name="Wittman, Barry" userId="bff186cd-6ce8-41ba-8e8c-e85cdef216de" providerId="ADAL" clId="{B9852547-EC80-45FA-8BB5-3E80BDB3C083}" dt="2020-03-25T02:06:03.822" v="5119"/>
        <pc:sldMkLst>
          <pc:docMk/>
          <pc:sldMk cId="1439494505" sldId="741"/>
        </pc:sldMkLst>
        <pc:spChg chg="mod">
          <ac:chgData name="Wittman, Barry" userId="bff186cd-6ce8-41ba-8e8c-e85cdef216de" providerId="ADAL" clId="{B9852547-EC80-45FA-8BB5-3E80BDB3C083}" dt="2020-03-25T02:05:16.660" v="5109" actId="20577"/>
          <ac:spMkLst>
            <pc:docMk/>
            <pc:sldMk cId="1439494505" sldId="741"/>
            <ac:spMk id="2" creationId="{BB32CC29-0367-4272-AACD-F3695FB0CE55}"/>
          </ac:spMkLst>
        </pc:spChg>
        <pc:spChg chg="mod">
          <ac:chgData name="Wittman, Barry" userId="bff186cd-6ce8-41ba-8e8c-e85cdef216de" providerId="ADAL" clId="{B9852547-EC80-45FA-8BB5-3E80BDB3C083}" dt="2020-03-25T02:05:35.848" v="5116" actId="108"/>
          <ac:spMkLst>
            <pc:docMk/>
            <pc:sldMk cId="1439494505" sldId="741"/>
            <ac:spMk id="3" creationId="{ABB61674-65E3-4F92-861F-6E3AC0213E4F}"/>
          </ac:spMkLst>
        </pc:spChg>
        <pc:spChg chg="add mod">
          <ac:chgData name="Wittman, Barry" userId="bff186cd-6ce8-41ba-8e8c-e85cdef216de" providerId="ADAL" clId="{B9852547-EC80-45FA-8BB5-3E80BDB3C083}" dt="2020-03-25T02:04:20.839" v="5045" actId="1035"/>
          <ac:spMkLst>
            <pc:docMk/>
            <pc:sldMk cId="1439494505" sldId="741"/>
            <ac:spMk id="4" creationId="{D1916554-DEA2-4037-8699-49569D424E72}"/>
          </ac:spMkLst>
        </pc:spChg>
        <pc:spChg chg="add mod">
          <ac:chgData name="Wittman, Barry" userId="bff186cd-6ce8-41ba-8e8c-e85cdef216de" providerId="ADAL" clId="{B9852547-EC80-45FA-8BB5-3E80BDB3C083}" dt="2020-03-25T02:05:06.513" v="5107" actId="404"/>
          <ac:spMkLst>
            <pc:docMk/>
            <pc:sldMk cId="1439494505" sldId="741"/>
            <ac:spMk id="5" creationId="{2BCB9E3D-918E-4D7F-84E1-8C3C40EAD94A}"/>
          </ac:spMkLst>
        </pc:spChg>
      </pc:sldChg>
      <pc:sldChg chg="modSp add modAnim">
        <pc:chgData name="Wittman, Barry" userId="bff186cd-6ce8-41ba-8e8c-e85cdef216de" providerId="ADAL" clId="{B9852547-EC80-45FA-8BB5-3E80BDB3C083}" dt="2020-03-25T02:06:49.557" v="5132"/>
        <pc:sldMkLst>
          <pc:docMk/>
          <pc:sldMk cId="725595979" sldId="742"/>
        </pc:sldMkLst>
        <pc:spChg chg="mod">
          <ac:chgData name="Wittman, Barry" userId="bff186cd-6ce8-41ba-8e8c-e85cdef216de" providerId="ADAL" clId="{B9852547-EC80-45FA-8BB5-3E80BDB3C083}" dt="2020-03-25T01:42:35.336" v="2617" actId="20577"/>
          <ac:spMkLst>
            <pc:docMk/>
            <pc:sldMk cId="725595979" sldId="742"/>
            <ac:spMk id="2" creationId="{F8B3EDEE-FA09-454A-A2F1-7E9DB592B6C1}"/>
          </ac:spMkLst>
        </pc:spChg>
        <pc:spChg chg="mod">
          <ac:chgData name="Wittman, Barry" userId="bff186cd-6ce8-41ba-8e8c-e85cdef216de" providerId="ADAL" clId="{B9852547-EC80-45FA-8BB5-3E80BDB3C083}" dt="2020-03-25T02:06:46.381" v="5131" actId="2711"/>
          <ac:spMkLst>
            <pc:docMk/>
            <pc:sldMk cId="725595979" sldId="742"/>
            <ac:spMk id="3" creationId="{3698FA5E-1130-42A4-8853-F120AEE11503}"/>
          </ac:spMkLst>
        </pc:spChg>
      </pc:sldChg>
      <pc:sldChg chg="modSp add modAnim">
        <pc:chgData name="Wittman, Barry" userId="bff186cd-6ce8-41ba-8e8c-e85cdef216de" providerId="ADAL" clId="{B9852547-EC80-45FA-8BB5-3E80BDB3C083}" dt="2020-03-25T02:06:52.477" v="5133"/>
        <pc:sldMkLst>
          <pc:docMk/>
          <pc:sldMk cId="821959587" sldId="743"/>
        </pc:sldMkLst>
        <pc:spChg chg="mod">
          <ac:chgData name="Wittman, Barry" userId="bff186cd-6ce8-41ba-8e8c-e85cdef216de" providerId="ADAL" clId="{B9852547-EC80-45FA-8BB5-3E80BDB3C083}" dt="2020-03-25T01:42:42.575" v="2632" actId="20577"/>
          <ac:spMkLst>
            <pc:docMk/>
            <pc:sldMk cId="821959587" sldId="743"/>
            <ac:spMk id="2" creationId="{DFFB2021-FC0A-4765-8C37-9D5D91CAEED9}"/>
          </ac:spMkLst>
        </pc:spChg>
        <pc:spChg chg="mod">
          <ac:chgData name="Wittman, Barry" userId="bff186cd-6ce8-41ba-8e8c-e85cdef216de" providerId="ADAL" clId="{B9852547-EC80-45FA-8BB5-3E80BDB3C083}" dt="2020-03-25T02:06:37.773" v="5129" actId="2711"/>
          <ac:spMkLst>
            <pc:docMk/>
            <pc:sldMk cId="821959587" sldId="743"/>
            <ac:spMk id="3" creationId="{CB07C038-26C0-4827-87C3-5A659A85DAE1}"/>
          </ac:spMkLst>
        </pc:spChg>
      </pc:sldChg>
      <pc:sldChg chg="del">
        <pc:chgData name="Wittman, Barry" userId="bff186cd-6ce8-41ba-8e8c-e85cdef216de" providerId="ADAL" clId="{B9852547-EC80-45FA-8BB5-3E80BDB3C083}" dt="2020-03-25T01:10:41.076" v="175" actId="2696"/>
        <pc:sldMkLst>
          <pc:docMk/>
          <pc:sldMk cId="1632298908" sldId="744"/>
        </pc:sldMkLst>
      </pc:sldChg>
      <pc:sldChg chg="addSp modSp add modAnim">
        <pc:chgData name="Wittman, Barry" userId="bff186cd-6ce8-41ba-8e8c-e85cdef216de" providerId="ADAL" clId="{B9852547-EC80-45FA-8BB5-3E80BDB3C083}" dt="2020-03-25T01:57:23.590" v="4242"/>
        <pc:sldMkLst>
          <pc:docMk/>
          <pc:sldMk cId="2708620891" sldId="744"/>
        </pc:sldMkLst>
        <pc:spChg chg="mod">
          <ac:chgData name="Wittman, Barry" userId="bff186cd-6ce8-41ba-8e8c-e85cdef216de" providerId="ADAL" clId="{B9852547-EC80-45FA-8BB5-3E80BDB3C083}" dt="2020-03-25T01:51:19.625" v="3613" actId="20577"/>
          <ac:spMkLst>
            <pc:docMk/>
            <pc:sldMk cId="2708620891" sldId="744"/>
            <ac:spMk id="2" creationId="{6B7A12C9-B4C1-45B2-9B73-171D2336556E}"/>
          </ac:spMkLst>
        </pc:spChg>
        <pc:spChg chg="mod">
          <ac:chgData name="Wittman, Barry" userId="bff186cd-6ce8-41ba-8e8c-e85cdef216de" providerId="ADAL" clId="{B9852547-EC80-45FA-8BB5-3E80BDB3C083}" dt="2020-03-25T01:56:54.989" v="4234" actId="27636"/>
          <ac:spMkLst>
            <pc:docMk/>
            <pc:sldMk cId="2708620891" sldId="744"/>
            <ac:spMk id="3" creationId="{A31FE416-E106-4728-B06E-3324AC00FD12}"/>
          </ac:spMkLst>
        </pc:spChg>
        <pc:spChg chg="add mod">
          <ac:chgData name="Wittman, Barry" userId="bff186cd-6ce8-41ba-8e8c-e85cdef216de" providerId="ADAL" clId="{B9852547-EC80-45FA-8BB5-3E80BDB3C083}" dt="2020-03-25T01:56:50.274" v="4227" actId="1036"/>
          <ac:spMkLst>
            <pc:docMk/>
            <pc:sldMk cId="2708620891" sldId="744"/>
            <ac:spMk id="4" creationId="{64005B33-0113-4B4E-9846-862F7224C4BD}"/>
          </ac:spMkLst>
        </pc:spChg>
        <pc:spChg chg="add mod">
          <ac:chgData name="Wittman, Barry" userId="bff186cd-6ce8-41ba-8e8c-e85cdef216de" providerId="ADAL" clId="{B9852547-EC80-45FA-8BB5-3E80BDB3C083}" dt="2020-03-25T01:57:01.703" v="4239" actId="207"/>
          <ac:spMkLst>
            <pc:docMk/>
            <pc:sldMk cId="2708620891" sldId="744"/>
            <ac:spMk id="5" creationId="{4C494406-CC12-4A16-B312-1746CB7898B4}"/>
          </ac:spMkLst>
        </pc:spChg>
      </pc:sldChg>
      <pc:sldChg chg="del">
        <pc:chgData name="Wittman, Barry" userId="bff186cd-6ce8-41ba-8e8c-e85cdef216de" providerId="ADAL" clId="{B9852547-EC80-45FA-8BB5-3E80BDB3C083}" dt="2020-03-25T01:10:41.091" v="176" actId="2696"/>
        <pc:sldMkLst>
          <pc:docMk/>
          <pc:sldMk cId="863075360" sldId="745"/>
        </pc:sldMkLst>
      </pc:sldChg>
      <pc:sldChg chg="modSp add">
        <pc:chgData name="Wittman, Barry" userId="bff186cd-6ce8-41ba-8e8c-e85cdef216de" providerId="ADAL" clId="{B9852547-EC80-45FA-8BB5-3E80BDB3C083}" dt="2020-03-25T02:01:26.684" v="4505" actId="20577"/>
        <pc:sldMkLst>
          <pc:docMk/>
          <pc:sldMk cId="1878530564" sldId="745"/>
        </pc:sldMkLst>
        <pc:spChg chg="mod">
          <ac:chgData name="Wittman, Barry" userId="bff186cd-6ce8-41ba-8e8c-e85cdef216de" providerId="ADAL" clId="{B9852547-EC80-45FA-8BB5-3E80BDB3C083}" dt="2020-03-25T01:57:31.359" v="4249" actId="20577"/>
          <ac:spMkLst>
            <pc:docMk/>
            <pc:sldMk cId="1878530564" sldId="745"/>
            <ac:spMk id="2" creationId="{6B7A12C9-B4C1-45B2-9B73-171D2336556E}"/>
          </ac:spMkLst>
        </pc:spChg>
        <pc:spChg chg="mod">
          <ac:chgData name="Wittman, Barry" userId="bff186cd-6ce8-41ba-8e8c-e85cdef216de" providerId="ADAL" clId="{B9852547-EC80-45FA-8BB5-3E80BDB3C083}" dt="2020-03-25T02:01:26.684" v="4505" actId="20577"/>
          <ac:spMkLst>
            <pc:docMk/>
            <pc:sldMk cId="1878530564" sldId="745"/>
            <ac:spMk id="3" creationId="{A31FE416-E106-4728-B06E-3324AC00FD12}"/>
          </ac:spMkLst>
        </pc:spChg>
        <pc:spChg chg="mod">
          <ac:chgData name="Wittman, Barry" userId="bff186cd-6ce8-41ba-8e8c-e85cdef216de" providerId="ADAL" clId="{B9852547-EC80-45FA-8BB5-3E80BDB3C083}" dt="2020-03-25T01:59:11.642" v="4390" actId="404"/>
          <ac:spMkLst>
            <pc:docMk/>
            <pc:sldMk cId="1878530564" sldId="745"/>
            <ac:spMk id="4" creationId="{64005B33-0113-4B4E-9846-862F7224C4BD}"/>
          </ac:spMkLst>
        </pc:spChg>
        <pc:spChg chg="mod">
          <ac:chgData name="Wittman, Barry" userId="bff186cd-6ce8-41ba-8e8c-e85cdef216de" providerId="ADAL" clId="{B9852547-EC80-45FA-8BB5-3E80BDB3C083}" dt="2020-03-25T02:00:20.995" v="4447" actId="207"/>
          <ac:spMkLst>
            <pc:docMk/>
            <pc:sldMk cId="1878530564" sldId="745"/>
            <ac:spMk id="5" creationId="{4C494406-CC12-4A16-B312-1746CB7898B4}"/>
          </ac:spMkLst>
        </pc:spChg>
      </pc:sldChg>
      <pc:sldChg chg="del">
        <pc:chgData name="Wittman, Barry" userId="bff186cd-6ce8-41ba-8e8c-e85cdef216de" providerId="ADAL" clId="{B9852547-EC80-45FA-8BB5-3E80BDB3C083}" dt="2020-03-25T01:10:40.928" v="167" actId="2696"/>
        <pc:sldMkLst>
          <pc:docMk/>
          <pc:sldMk cId="3210909659" sldId="746"/>
        </pc:sldMkLst>
      </pc:sldChg>
    </pc:docChg>
  </pc:docChgLst>
  <pc:docChgLst>
    <pc:chgData name="Wittman, Barry" userId="bff186cd-6ce8-41ba-8e8c-e85cdef216de" providerId="ADAL" clId="{E49F8417-7C90-45B5-91C4-55F3B5D6FF2F}"/>
    <pc:docChg chg="undo redo custSel addSld delSld modSld sldOrd">
      <pc:chgData name="Wittman, Barry" userId="bff186cd-6ce8-41ba-8e8c-e85cdef216de" providerId="ADAL" clId="{E49F8417-7C90-45B5-91C4-55F3B5D6FF2F}" dt="2020-03-19T19:20:36.523" v="3999"/>
      <pc:docMkLst>
        <pc:docMk/>
      </pc:docMkLst>
      <pc:sldChg chg="modSp modAnim">
        <pc:chgData name="Wittman, Barry" userId="bff186cd-6ce8-41ba-8e8c-e85cdef216de" providerId="ADAL" clId="{E49F8417-7C90-45B5-91C4-55F3B5D6FF2F}" dt="2020-03-19T19:20:36.523" v="3999"/>
        <pc:sldMkLst>
          <pc:docMk/>
          <pc:sldMk cId="0" sldId="297"/>
        </pc:sldMkLst>
        <pc:spChg chg="mod">
          <ac:chgData name="Wittman, Barry" userId="bff186cd-6ce8-41ba-8e8c-e85cdef216de" providerId="ADAL" clId="{E49F8417-7C90-45B5-91C4-55F3B5D6FF2F}" dt="2020-03-19T19:20:29.971" v="3998" actId="20577"/>
          <ac:spMkLst>
            <pc:docMk/>
            <pc:sldMk cId="0" sldId="297"/>
            <ac:spMk id="5" creationId="{00000000-0000-0000-0000-000000000000}"/>
          </ac:spMkLst>
        </pc:spChg>
      </pc:sldChg>
    </pc:docChg>
  </pc:docChgLst>
  <pc:docChgLst>
    <pc:chgData name="Wittman, Barry" userId="bff186cd-6ce8-41ba-8e8c-e85cdef216de" providerId="ADAL" clId="{467DD11A-8892-433C-9E34-5373AF518453}"/>
    <pc:docChg chg="addSld modSld">
      <pc:chgData name="Wittman, Barry" userId="bff186cd-6ce8-41ba-8e8c-e85cdef216de" providerId="ADAL" clId="{467DD11A-8892-433C-9E34-5373AF518453}" dt="2020-03-19T10:17:06.334" v="0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5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73CF52-2E39-4465-B339-7132218FFFB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79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2000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11 - Friday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DAD36-B103-4750-B2CE-CF4F2206A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B8B7F-F1A0-4B73-A6B6-96D53B7FE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you write a container class (like a list), you have to write it to contain something</a:t>
            </a:r>
          </a:p>
          <a:p>
            <a:pPr lvl="1"/>
            <a:r>
              <a:rPr lang="en-US" dirty="0"/>
              <a:t>A list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values</a:t>
            </a:r>
          </a:p>
          <a:p>
            <a:pPr lvl="1"/>
            <a:r>
              <a:rPr lang="en-US" dirty="0"/>
              <a:t>A list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Wombat</a:t>
            </a:r>
            <a:r>
              <a:rPr lang="en-US" dirty="0"/>
              <a:t> values</a:t>
            </a:r>
          </a:p>
          <a:p>
            <a:pPr lvl="1"/>
            <a:r>
              <a:rPr lang="en-US" dirty="0"/>
              <a:t>A list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values</a:t>
            </a:r>
          </a:p>
          <a:p>
            <a:r>
              <a:rPr lang="en-US" dirty="0"/>
              <a:t>What if we could design a list class and not specify what its contents are?</a:t>
            </a:r>
          </a:p>
          <a:p>
            <a:r>
              <a:rPr lang="en-US" dirty="0"/>
              <a:t>Someone has to say what it contains only when they make a particular list</a:t>
            </a:r>
          </a:p>
        </p:txBody>
      </p:sp>
    </p:spTree>
    <p:extLst>
      <p:ext uri="{BB962C8B-B14F-4D97-AF65-F5344CB8AC3E}">
        <p14:creationId xmlns:p14="http://schemas.microsoft.com/office/powerpoint/2010/main" val="168525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35A4A-9E59-4E5C-B9CD-964D6797B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9D82B-F480-48FE-9C15-6A83FB4B2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That's the idea behind </a:t>
            </a:r>
            <a:r>
              <a:rPr lang="en-US" b="1" dirty="0"/>
              <a:t>generics</a:t>
            </a:r>
            <a:r>
              <a:rPr lang="en-US" dirty="0"/>
              <a:t> in Java</a:t>
            </a:r>
          </a:p>
          <a:p>
            <a:pPr lvl="1"/>
            <a:r>
              <a:rPr lang="en-US" dirty="0"/>
              <a:t>The name is because it lets you make a generic list instead of a specific kind of list</a:t>
            </a:r>
          </a:p>
          <a:p>
            <a:r>
              <a:rPr lang="en-US" dirty="0"/>
              <a:t>You can make classes (often, but not always, containers)</a:t>
            </a:r>
          </a:p>
          <a:p>
            <a:r>
              <a:rPr lang="en-US" dirty="0"/>
              <a:t>These classes have one or more </a:t>
            </a:r>
            <a:r>
              <a:rPr lang="en-US" b="1" dirty="0"/>
              <a:t>type parameters</a:t>
            </a:r>
          </a:p>
          <a:p>
            <a:r>
              <a:rPr lang="en-US" dirty="0"/>
              <a:t>The type parameters are like variables that hold type information</a:t>
            </a:r>
          </a:p>
          <a:p>
            <a:r>
              <a:rPr lang="en-US" dirty="0"/>
              <a:t>When you make such an object, you have to say what its types are</a:t>
            </a:r>
          </a:p>
        </p:txBody>
      </p:sp>
    </p:spTree>
    <p:extLst>
      <p:ext uri="{BB962C8B-B14F-4D97-AF65-F5344CB8AC3E}">
        <p14:creationId xmlns:p14="http://schemas.microsoft.com/office/powerpoint/2010/main" val="118454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CBE34-429D-4470-9776-A556899E5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Angle brackets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50F18-180A-4088-A801-EDC85B59B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Influenced by templates in C++, Java puts type parameters in angle brackets (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&lt;&gt;</a:t>
            </a:r>
            <a:r>
              <a:rPr lang="en-US" dirty="0"/>
              <a:t> )</a:t>
            </a:r>
          </a:p>
          <a:p>
            <a:r>
              <a:rPr lang="en-US" dirty="0"/>
              <a:t>For example, we can declare the following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LinkedList</a:t>
            </a:r>
            <a:r>
              <a:rPr lang="en-US" dirty="0"/>
              <a:t> objects defined in the Java Collections Framework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For technical reasons, you can only use reference types for type parameters, never primitive types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0C914A-49B2-4DCB-BB13-019E3D0E6E83}"/>
              </a:ext>
            </a:extLst>
          </p:cNvPr>
          <p:cNvSpPr/>
          <p:nvPr/>
        </p:nvSpPr>
        <p:spPr>
          <a:xfrm>
            <a:off x="609600" y="3657600"/>
            <a:ext cx="10972800" cy="1600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LinkedList&lt;String&gt; words =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LinkedList&lt;String&gt;();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LinkedList&lt;Wombat&gt; zoo =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LinkedList&lt;Wombat&gt;();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LinkedList&lt;Integer&gt; numbers =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LinkedList&lt;Integer&gt;();</a:t>
            </a:r>
          </a:p>
        </p:txBody>
      </p:sp>
    </p:spTree>
    <p:extLst>
      <p:ext uri="{BB962C8B-B14F-4D97-AF65-F5344CB8AC3E}">
        <p14:creationId xmlns:p14="http://schemas.microsoft.com/office/powerpoint/2010/main" val="142768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51A05-2ED6-4343-AE95-2E5CD72BD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EE1FB-7057-4D0D-9D4B-8089916C6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7112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You can only use type parameters on classes that were designed from the beginning to be generic</a:t>
            </a:r>
          </a:p>
          <a:p>
            <a:pPr lvl="1"/>
            <a:r>
              <a:rPr lang="en-US" dirty="0"/>
              <a:t>You can't force a class to take type parameters</a:t>
            </a:r>
          </a:p>
          <a:p>
            <a:r>
              <a:rPr lang="en-US" dirty="0"/>
              <a:t>But you can leave off type parameters, what are called raw types</a:t>
            </a:r>
          </a:p>
          <a:p>
            <a:pPr lvl="1"/>
            <a:r>
              <a:rPr lang="en-US" dirty="0"/>
              <a:t>You'll get a warning</a:t>
            </a:r>
          </a:p>
          <a:p>
            <a:pPr lvl="1"/>
            <a:r>
              <a:rPr lang="en-US" dirty="0"/>
              <a:t>Java assumes that you 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/>
              <a:t> as the type parameter by default</a:t>
            </a:r>
          </a:p>
          <a:p>
            <a:r>
              <a:rPr lang="en-US" dirty="0"/>
              <a:t>For convenience, you can often leave them out in the instantiation step (after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keyword)</a:t>
            </a:r>
          </a:p>
          <a:p>
            <a:r>
              <a:rPr lang="en-US" dirty="0"/>
              <a:t>Java can often infer what the types should be: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A98ED3F-149F-459D-B4A4-30EE9B96EE8A}"/>
              </a:ext>
            </a:extLst>
          </p:cNvPr>
          <p:cNvSpPr/>
          <p:nvPr/>
        </p:nvSpPr>
        <p:spPr>
          <a:xfrm>
            <a:off x="609600" y="5486400"/>
            <a:ext cx="109728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LinkedList&lt;String&gt; words = 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LinkedList&lt;&gt;();</a:t>
            </a:r>
          </a:p>
        </p:txBody>
      </p:sp>
    </p:spTree>
    <p:extLst>
      <p:ext uri="{BB962C8B-B14F-4D97-AF65-F5344CB8AC3E}">
        <p14:creationId xmlns:p14="http://schemas.microsoft.com/office/powerpoint/2010/main" val="368106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0D152-4730-4116-AE11-CC83AD636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Primitive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81331-5AE8-4243-9E98-0620AB0FB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Although you can't use primitive types as type parameters, every primitive type has a corresponding wrapper type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	Boolean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byte:		Byte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char:		Character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short: 	Short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int:		Integer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long:		Long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float:	Float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double:	Double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22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F6DFF-F6F1-464B-9B17-9EAD41844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Boxing and unboxing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74B35-D1C8-4B60-BC1A-4D7E8BE06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If you use the wrapper class as the type parameter, Java will automatically convert primitive types to and from the wrapper class</a:t>
            </a:r>
          </a:p>
          <a:p>
            <a:r>
              <a:rPr lang="en-US" dirty="0"/>
              <a:t>This is called boxing and unboxing</a:t>
            </a:r>
          </a:p>
          <a:p>
            <a:r>
              <a:rPr lang="en-US" dirty="0"/>
              <a:t>For example: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For the most part, it magically works</a:t>
            </a:r>
          </a:p>
          <a:p>
            <a:r>
              <a:rPr lang="en-US" dirty="0"/>
              <a:t>However, storing primitive types is less efficient</a:t>
            </a:r>
          </a:p>
          <a:p>
            <a:pPr marL="118872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56B197-AD2C-4284-9980-94646C32A2DD}"/>
              </a:ext>
            </a:extLst>
          </p:cNvPr>
          <p:cNvSpPr/>
          <p:nvPr/>
        </p:nvSpPr>
        <p:spPr>
          <a:xfrm>
            <a:off x="645160" y="3581400"/>
            <a:ext cx="10972800" cy="1752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LinkedList&lt;Integer&gt; numbers = 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LinkedList&lt;&gt;();</a:t>
            </a:r>
          </a:p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numbers.add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(7);</a:t>
            </a:r>
          </a:p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numbers.add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(15);</a:t>
            </a:r>
          </a:p>
          <a:p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value 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numbers.get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(0); 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Holds 7</a:t>
            </a:r>
          </a:p>
        </p:txBody>
      </p:sp>
    </p:spTree>
    <p:extLst>
      <p:ext uri="{BB962C8B-B14F-4D97-AF65-F5344CB8AC3E}">
        <p14:creationId xmlns:p14="http://schemas.microsoft.com/office/powerpoint/2010/main" val="327725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8401360-4F4F-4F81-855D-2E0CB75D9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Generic Classes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5B1A86-8824-418F-BDBA-C9ECB4409F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036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47B60-CBB8-4174-8598-A44B0BB34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generic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6C076-8253-40FF-980B-78D5A2634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most part, you will use libraries that have generic classes in them</a:t>
            </a:r>
          </a:p>
          <a:p>
            <a:r>
              <a:rPr lang="en-US" dirty="0"/>
              <a:t>You will rarely need to design your own generic class</a:t>
            </a:r>
          </a:p>
          <a:p>
            <a:r>
              <a:rPr lang="en-US" dirty="0"/>
              <a:t>Nevertheless, you will sometimes need to extend generic classes or implement generic interfaces</a:t>
            </a:r>
          </a:p>
          <a:p>
            <a:r>
              <a:rPr lang="en-US" dirty="0"/>
              <a:t>It's good to know how it all works</a:t>
            </a:r>
          </a:p>
        </p:txBody>
      </p:sp>
    </p:spTree>
    <p:extLst>
      <p:ext uri="{BB962C8B-B14F-4D97-AF65-F5344CB8AC3E}">
        <p14:creationId xmlns:p14="http://schemas.microsoft.com/office/powerpoint/2010/main" val="372434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8DAF2-59C9-4AB6-8BD5-A2AEFC5FC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parameter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352B1-0DF6-4DA7-A6ED-1E60E0764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6538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When declaring a generic class, put angle brackets and the type parameter after the name of the class</a:t>
            </a:r>
          </a:p>
          <a:p>
            <a:r>
              <a:rPr lang="en-US" dirty="0"/>
              <a:t>The type parameter is often called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/>
              <a:t>, standing for type</a:t>
            </a:r>
          </a:p>
          <a:p>
            <a:r>
              <a:rPr lang="en-US" dirty="0"/>
              <a:t>Consider a simple generic class that holds a pair of…anything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A44FEE-5C1D-4E12-847C-84AE9142C130}"/>
              </a:ext>
            </a:extLst>
          </p:cNvPr>
          <p:cNvSpPr/>
          <p:nvPr/>
        </p:nvSpPr>
        <p:spPr>
          <a:xfrm>
            <a:off x="645160" y="3429000"/>
            <a:ext cx="10972800" cy="32735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Pair&lt;T&gt; {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 x;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 y;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Pair(T x, T y) {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.x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.y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y;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6155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Instead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values, we can write a doubly linked list class that holds anything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LinkedList&lt;T&gt;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Node&lt;T&gt; {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 data;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Node&lt;T&gt; next;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Node&lt;T&gt; previous;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Node&lt;T&gt; head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Node&lt;T&gt; tail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private 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size = 0;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…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417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Dynamic data structures</a:t>
            </a:r>
          </a:p>
          <a:p>
            <a:r>
              <a:rPr lang="en-US" dirty="0"/>
              <a:t>Linked lists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50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add to the end of the list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C18F8F-9C3D-496F-929A-B46ECC6FB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Method signature: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method creates a new node</a:t>
            </a:r>
          </a:p>
          <a:p>
            <a:r>
              <a:rPr lang="en-US" dirty="0"/>
              <a:t>If the list is empty, it points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en-US" dirty="0"/>
              <a:t> at the new node</a:t>
            </a:r>
          </a:p>
          <a:p>
            <a:r>
              <a:rPr lang="en-US" dirty="0"/>
              <a:t>Otherwise, it points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tail</a:t>
            </a:r>
            <a:r>
              <a:rPr lang="en-US" dirty="0"/>
              <a:t> node's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lang="en-US" dirty="0"/>
              <a:t> at the new node and the new node's previous at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tail</a:t>
            </a:r>
            <a:r>
              <a:rPr lang="en-US" dirty="0"/>
              <a:t> node</a:t>
            </a:r>
          </a:p>
          <a:p>
            <a:r>
              <a:rPr lang="en-US" dirty="0"/>
              <a:t>It updates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tail</a:t>
            </a:r>
            <a:r>
              <a:rPr lang="en-US" dirty="0"/>
              <a:t> to point at the new node</a:t>
            </a:r>
          </a:p>
          <a:p>
            <a:r>
              <a:rPr lang="en-US" dirty="0"/>
              <a:t>It increases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dirty="0"/>
              <a:t> by one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3B1668-E52B-4E14-95D4-FEE1C8B15C45}"/>
              </a:ext>
            </a:extLst>
          </p:cNvPr>
          <p:cNvSpPr/>
          <p:nvPr/>
        </p:nvSpPr>
        <p:spPr>
          <a:xfrm>
            <a:off x="685800" y="2514600"/>
            <a:ext cx="108966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add(T value)</a:t>
            </a:r>
          </a:p>
        </p:txBody>
      </p:sp>
    </p:spTree>
    <p:extLst>
      <p:ext uri="{BB962C8B-B14F-4D97-AF65-F5344CB8AC3E}">
        <p14:creationId xmlns:p14="http://schemas.microsoft.com/office/powerpoint/2010/main" val="388214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get an element from the list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C18F8F-9C3D-496F-929A-B46ECC6FB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Method signature: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US" dirty="0"/>
              <a:t> is illegal, throw an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IndexOutOfBoundsException</a:t>
            </a:r>
            <a:endParaRPr lang="en-US" dirty="0"/>
          </a:p>
          <a:p>
            <a:r>
              <a:rPr lang="en-US" dirty="0"/>
              <a:t>Loop through the list until reaching the node at location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US" dirty="0"/>
              <a:t> (using 0-based indexing)</a:t>
            </a:r>
          </a:p>
          <a:p>
            <a:r>
              <a:rPr lang="en-US" dirty="0"/>
              <a:t>Return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lang="en-US" dirty="0"/>
              <a:t> of the node in question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3B1668-E52B-4E14-95D4-FEE1C8B15C45}"/>
              </a:ext>
            </a:extLst>
          </p:cNvPr>
          <p:cNvSpPr/>
          <p:nvPr/>
        </p:nvSpPr>
        <p:spPr>
          <a:xfrm>
            <a:off x="685800" y="2514600"/>
            <a:ext cx="108966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 get(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index)</a:t>
            </a:r>
          </a:p>
        </p:txBody>
      </p:sp>
    </p:spTree>
    <p:extLst>
      <p:ext uri="{BB962C8B-B14F-4D97-AF65-F5344CB8AC3E}">
        <p14:creationId xmlns:p14="http://schemas.microsoft.com/office/powerpoint/2010/main" val="426843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remove the first element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C18F8F-9C3D-496F-929A-B46ECC6FB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Method signature: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the list is empty, throw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NoSuchElementException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Point a temporary variable at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en-US" dirty="0"/>
              <a:t> node</a:t>
            </a:r>
          </a:p>
          <a:p>
            <a:r>
              <a:rPr lang="en-US" dirty="0"/>
              <a:t>Point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en-US" dirty="0"/>
              <a:t> at the next node</a:t>
            </a:r>
          </a:p>
          <a:p>
            <a:r>
              <a:rPr lang="en-US" dirty="0"/>
              <a:t>If the next node is null, point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tail</a:t>
            </a:r>
            <a:r>
              <a:rPr lang="en-US" dirty="0"/>
              <a:t> at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  <a:p>
            <a:r>
              <a:rPr lang="en-US" dirty="0"/>
              <a:t>Otherwise, point the next node's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previous</a:t>
            </a:r>
            <a:r>
              <a:rPr lang="en-US" dirty="0"/>
              <a:t> at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  <a:p>
            <a:r>
              <a:rPr lang="en-US" dirty="0"/>
              <a:t>Return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lang="en-US" dirty="0"/>
              <a:t> of the temporary node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3B1668-E52B-4E14-95D4-FEE1C8B15C45}"/>
              </a:ext>
            </a:extLst>
          </p:cNvPr>
          <p:cNvSpPr/>
          <p:nvPr/>
        </p:nvSpPr>
        <p:spPr>
          <a:xfrm>
            <a:off x="609600" y="2362200"/>
            <a:ext cx="109728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 remove()</a:t>
            </a:r>
          </a:p>
        </p:txBody>
      </p:sp>
    </p:spTree>
    <p:extLst>
      <p:ext uri="{BB962C8B-B14F-4D97-AF65-F5344CB8AC3E}">
        <p14:creationId xmlns:p14="http://schemas.microsoft.com/office/powerpoint/2010/main" val="373157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072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Java Collections Framework</a:t>
            </a:r>
          </a:p>
          <a:p>
            <a:r>
              <a:rPr lang="en-US" dirty="0"/>
              <a:t>Lists</a:t>
            </a:r>
          </a:p>
          <a:p>
            <a:r>
              <a:rPr lang="en-US" dirty="0"/>
              <a:t>Sets</a:t>
            </a:r>
          </a:p>
        </p:txBody>
      </p:sp>
    </p:spTree>
    <p:extLst>
      <p:ext uri="{BB962C8B-B14F-4D97-AF65-F5344CB8AC3E}">
        <p14:creationId xmlns:p14="http://schemas.microsoft.com/office/powerpoint/2010/main" val="341315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Finish Project 3</a:t>
            </a:r>
          </a:p>
          <a:p>
            <a:pPr lvl="1"/>
            <a:r>
              <a:rPr lang="en-US" b="1" dirty="0"/>
              <a:t>Due tonight by midnight!</a:t>
            </a:r>
          </a:p>
          <a:p>
            <a:r>
              <a:rPr lang="en-US" dirty="0"/>
              <a:t>Keep reading Chapter 18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86346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40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Lists</a:t>
            </a:r>
          </a:p>
        </p:txBody>
      </p:sp>
    </p:spTree>
    <p:extLst>
      <p:ext uri="{BB962C8B-B14F-4D97-AF65-F5344CB8AC3E}">
        <p14:creationId xmlns:p14="http://schemas.microsoft.com/office/powerpoint/2010/main" val="770972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Doubly linked list</a:t>
            </a:r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0348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most common library implementation of a linked list is a </a:t>
            </a:r>
            <a:r>
              <a:rPr lang="en-US" b="1" dirty="0"/>
              <a:t>doubly linked list</a:t>
            </a:r>
          </a:p>
          <a:p>
            <a:r>
              <a:rPr lang="en-US" dirty="0"/>
              <a:t>Node consists of data, a next pointer, and a previous pointer</a:t>
            </a:r>
          </a:p>
          <a:p>
            <a:r>
              <a:rPr lang="en-US" dirty="0"/>
              <a:t>Because we know the next and the previous, we can move forwards or backwards in the list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572000" y="5027612"/>
            <a:ext cx="91440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7315200" y="5029200"/>
            <a:ext cx="91440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hape 5"/>
          <p:cNvCxnSpPr/>
          <p:nvPr/>
        </p:nvCxnSpPr>
        <p:spPr>
          <a:xfrm flipV="1">
            <a:off x="10058400" y="4114800"/>
            <a:ext cx="228600" cy="914400"/>
          </a:xfrm>
          <a:prstGeom prst="bentConnector2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906000" y="3352801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0" y="3657601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head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4572000" y="5408612"/>
            <a:ext cx="91440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7315200" y="5410200"/>
            <a:ext cx="91440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hape 19"/>
          <p:cNvCxnSpPr/>
          <p:nvPr/>
        </p:nvCxnSpPr>
        <p:spPr>
          <a:xfrm flipH="1">
            <a:off x="2438400" y="5410200"/>
            <a:ext cx="228600" cy="914400"/>
          </a:xfrm>
          <a:prstGeom prst="bentConnector2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hape 21"/>
          <p:cNvCxnSpPr/>
          <p:nvPr/>
        </p:nvCxnSpPr>
        <p:spPr>
          <a:xfrm flipH="1" flipV="1">
            <a:off x="2438400" y="4114800"/>
            <a:ext cx="228600" cy="914400"/>
          </a:xfrm>
          <a:prstGeom prst="bentConnector2">
            <a:avLst/>
          </a:prstGeom>
          <a:ln>
            <a:headEnd type="triangle" w="lg" len="lg"/>
            <a:tailEnd type="non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hape 22"/>
          <p:cNvCxnSpPr/>
          <p:nvPr/>
        </p:nvCxnSpPr>
        <p:spPr>
          <a:xfrm>
            <a:off x="10058400" y="5410200"/>
            <a:ext cx="228600" cy="914400"/>
          </a:xfrm>
          <a:prstGeom prst="bentConnector2">
            <a:avLst/>
          </a:prstGeom>
          <a:ln>
            <a:headEnd type="triangle" w="lg" len="lg"/>
            <a:tailEnd type="non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743200" y="4800600"/>
            <a:ext cx="1828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86400" y="4800600"/>
            <a:ext cx="1828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47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229600" y="4800600"/>
            <a:ext cx="1828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58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57400" y="6172201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X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677400" y="6320136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tail</a:t>
            </a:r>
          </a:p>
        </p:txBody>
      </p:sp>
    </p:spTree>
    <p:extLst>
      <p:ext uri="{BB962C8B-B14F-4D97-AF65-F5344CB8AC3E}">
        <p14:creationId xmlns:p14="http://schemas.microsoft.com/office/powerpoint/2010/main" val="324947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Let's try a simple definition for a doubly linked list that holds an unlimited number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values: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Node {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String data;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Node next;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Node previous;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Node head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Node tail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private 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size = 0;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…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99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index of an element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C18F8F-9C3D-496F-929A-B46ECC6FB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Method signature: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Loop through the list until reaching a node whose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lang="en-US" dirty="0"/>
              <a:t> is equal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dirty="0"/>
              <a:t>, keeping a counter of the current index</a:t>
            </a:r>
          </a:p>
          <a:p>
            <a:r>
              <a:rPr lang="en-US" dirty="0"/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dirty="0"/>
              <a:t> is found, return the index</a:t>
            </a:r>
          </a:p>
          <a:p>
            <a:r>
              <a:rPr lang="en-US" dirty="0"/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dirty="0"/>
              <a:t> is never found, return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3B1668-E52B-4E14-95D4-FEE1C8B15C45}"/>
              </a:ext>
            </a:extLst>
          </p:cNvPr>
          <p:cNvSpPr/>
          <p:nvPr/>
        </p:nvSpPr>
        <p:spPr>
          <a:xfrm>
            <a:off x="685800" y="2590800"/>
            <a:ext cx="108966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(String value)</a:t>
            </a:r>
          </a:p>
        </p:txBody>
      </p:sp>
    </p:spTree>
    <p:extLst>
      <p:ext uri="{BB962C8B-B14F-4D97-AF65-F5344CB8AC3E}">
        <p14:creationId xmlns:p14="http://schemas.microsoft.com/office/powerpoint/2010/main" val="289491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F9A48E-41A6-4AAF-9FA5-6B60680A3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ECECDC-041F-4E6A-975D-AEC52D5E09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068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8571</TotalTime>
  <Words>1128</Words>
  <Application>Microsoft Office PowerPoint</Application>
  <PresentationFormat>Widescreen</PresentationFormat>
  <Paragraphs>178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2000</vt:lpstr>
      <vt:lpstr>Last time</vt:lpstr>
      <vt:lpstr>Questions?</vt:lpstr>
      <vt:lpstr>Project 3</vt:lpstr>
      <vt:lpstr>Linked Lists</vt:lpstr>
      <vt:lpstr>Doubly linked list</vt:lpstr>
      <vt:lpstr>Definition</vt:lpstr>
      <vt:lpstr>Find the index of an element</vt:lpstr>
      <vt:lpstr>Generics</vt:lpstr>
      <vt:lpstr>Containers</vt:lpstr>
      <vt:lpstr>Generics</vt:lpstr>
      <vt:lpstr>Angle brackets</vt:lpstr>
      <vt:lpstr>Details</vt:lpstr>
      <vt:lpstr>Primitive types</vt:lpstr>
      <vt:lpstr>Boxing and unboxing</vt:lpstr>
      <vt:lpstr>Creating Generic Classes</vt:lpstr>
      <vt:lpstr>Creating generic classes</vt:lpstr>
      <vt:lpstr>Type parameter syntax</vt:lpstr>
      <vt:lpstr>Definition</vt:lpstr>
      <vt:lpstr>Generic add to the end of the list</vt:lpstr>
      <vt:lpstr>Generic get an element from the list</vt:lpstr>
      <vt:lpstr>Generic remove the first element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1488</cp:revision>
  <dcterms:created xsi:type="dcterms:W3CDTF">2009-08-24T20:26:10Z</dcterms:created>
  <dcterms:modified xsi:type="dcterms:W3CDTF">2020-04-03T02:46:39Z</dcterms:modified>
</cp:coreProperties>
</file>